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7" r:id="rId14"/>
    <p:sldId id="269" r:id="rId15"/>
    <p:sldId id="271" r:id="rId16"/>
    <p:sldId id="272" r:id="rId17"/>
    <p:sldId id="279" r:id="rId18"/>
    <p:sldId id="275" r:id="rId19"/>
    <p:sldId id="276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EC0507-9993-44F5-A1E8-22F50B8ABD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Ważniejsze wydarzenia w 2024 roku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69B609A-A719-4498-ACDE-573D3A76E0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Biblioteka- Centrum Kultury w Lubniewicach </a:t>
            </a:r>
          </a:p>
        </p:txBody>
      </p:sp>
    </p:spTree>
    <p:extLst>
      <p:ext uri="{BB962C8B-B14F-4D97-AF65-F5344CB8AC3E}">
        <p14:creationId xmlns:p14="http://schemas.microsoft.com/office/powerpoint/2010/main" val="214939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B66C1C-7607-4A62-899F-D33BD8B21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Na artystycznej fali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474E9A8-6752-42E7-ADCA-43D3F4867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276" y="2320155"/>
            <a:ext cx="4987963" cy="3745288"/>
          </a:xfrm>
          <a:effectLst>
            <a:softEdge rad="317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4DB220A-2F2F-4A65-BD3F-653AF2E60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786" y="2320155"/>
            <a:ext cx="4993717" cy="374528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1981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1152DF-8D34-4877-A072-8CE3509A5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Gminny Dzień dziecka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B27CEF3-F979-444B-8507-CB2563786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671" y="2243729"/>
            <a:ext cx="5260932" cy="3636955"/>
          </a:xfrm>
          <a:effectLst>
            <a:softEdge rad="317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9AD1255-345D-40B0-B95F-9836B69AC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43728"/>
            <a:ext cx="5137123" cy="363695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3052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44B506-EC07-415B-BDBE-30AE6DA63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Noc świętojańska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4C36029-05FC-4924-BC4C-A167E8F98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821" y="2668044"/>
            <a:ext cx="5054469" cy="3587772"/>
          </a:xfrm>
          <a:effectLst>
            <a:softEdge rad="317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4949F4E-234A-41A2-BEF8-7F49F91B0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763" y="2768252"/>
            <a:ext cx="5457416" cy="320144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7958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7D0BF7-C271-4E4B-8C72-13CB5657D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CAC77C4-B6F0-4E9F-B077-CB768E09B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817" y="2130389"/>
            <a:ext cx="5320847" cy="3724593"/>
          </a:xfrm>
          <a:effectLst>
            <a:softEdge rad="317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292A69A-C23C-4E6D-9E0A-6CB959E30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493" y="2447939"/>
            <a:ext cx="5537707" cy="288961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0117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334F7B-E70B-41D1-B9A7-229D49A52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Letnie animacje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08626F9-50C7-4218-A195-8693A3AB0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406" y="2230902"/>
            <a:ext cx="5269282" cy="3511997"/>
          </a:xfrm>
          <a:effectLst>
            <a:softEdge rad="317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2A1C825-D9CF-4E07-A466-4DE2F9EC4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514" y="2230902"/>
            <a:ext cx="5269282" cy="351199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0388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215E17-D7D7-4E17-9A63-EE643645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Folkowe Lubniewice 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EAC43BA5-2A58-4048-87CF-6D3469143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028" y="2261531"/>
            <a:ext cx="5912720" cy="2951168"/>
          </a:xfrm>
          <a:effectLst>
            <a:softEdge rad="317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2E34D6A-DF46-4C50-9236-4D39DE745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691" y="2057401"/>
            <a:ext cx="5040372" cy="335942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0808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8FB7AF-68F8-454C-8FC5-D5FDF4F33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0EC0A7A-FFF9-4524-A044-743E0EE71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2716" y="1744250"/>
            <a:ext cx="5575880" cy="3716346"/>
          </a:xfrm>
          <a:effectLst>
            <a:softEdge rad="317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F6F4677-A497-4009-8C5B-73D778574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206" y="1410887"/>
            <a:ext cx="3183177" cy="477593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5906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8B05D6-4ACD-4E91-B915-66A57640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Warsztaty, koncerty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393275B-EFCF-4FAD-ADF1-3221FEA2E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155" y="2444446"/>
            <a:ext cx="6473337" cy="3154688"/>
          </a:xfrm>
          <a:effectLst>
            <a:softEdge rad="317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759EBB6-FC22-47C9-9A17-AA81ECA93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941838"/>
            <a:ext cx="3422310" cy="455782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3687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0BAD69-E202-4143-8596-9004DD94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Recital Zbigniewa Zamachowskiego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285EBA7-D704-4DCB-963D-71D9F6659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918" y="2030107"/>
            <a:ext cx="5486358" cy="366203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813152A-1942-4809-BBFB-4CA2873C7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173" y="2529322"/>
            <a:ext cx="4738170" cy="316282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2146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48051F-3CBB-4B51-924D-DB60A6BFB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Święto niepodległości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647B41B-93B6-40BF-AD22-33F5DA7AA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830" y="1931129"/>
            <a:ext cx="5102960" cy="3406876"/>
          </a:xfrm>
          <a:effectLst>
            <a:softEdge rad="317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462743-A8CC-4A01-B562-03E76E7CA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204" y="2057400"/>
            <a:ext cx="5738410" cy="360436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4437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57472C-D8CA-4C09-B597-F24739109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Wielka Orkiestra Świątecznej pomocy 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48D8A009-4B0B-4786-A1E2-2FB596629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610" y="2585095"/>
            <a:ext cx="5475305" cy="3654659"/>
          </a:xfrm>
          <a:effectLst>
            <a:softEdge rad="317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AAE2250-A81C-4A26-B5EB-071B8E8B6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087" y="2661620"/>
            <a:ext cx="5141735" cy="3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B06E5F-F144-452C-A458-2DEAF8F47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Premiera słuchowiska</a:t>
            </a:r>
            <a:br>
              <a:rPr lang="pl-PL" dirty="0"/>
            </a:br>
            <a:r>
              <a:rPr lang="pl-PL" dirty="0"/>
              <a:t>„posłuchajcie naszej historii”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5426904-10B8-40EF-954F-2B103C0BD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337" y="2344886"/>
            <a:ext cx="5305755" cy="3542347"/>
          </a:xfrm>
          <a:effectLst>
            <a:softEdge rad="317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3E8973F-8EBB-4B3A-9F91-4107BCAC1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197" y="2344886"/>
            <a:ext cx="5306465" cy="354234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22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E939E8-32BC-4B67-9FD8-FBF1A1A3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595" y="639762"/>
            <a:ext cx="8610600" cy="1293028"/>
          </a:xfrm>
        </p:spPr>
        <p:txBody>
          <a:bodyPr/>
          <a:lstStyle/>
          <a:p>
            <a:pPr algn="ctr"/>
            <a:r>
              <a:rPr lang="pl-PL" dirty="0"/>
              <a:t>Dziękujemy za uwagę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669A4CE-EE3F-480D-B503-9E4DFFE4E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9349" y="1794821"/>
            <a:ext cx="6119183" cy="4589388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6088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D75CB6-730C-44CD-84E6-02297EBD5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Ferie w </a:t>
            </a:r>
            <a:r>
              <a:rPr lang="pl-PL" dirty="0" err="1"/>
              <a:t>bck</a:t>
            </a:r>
            <a:r>
              <a:rPr lang="pl-PL" dirty="0"/>
              <a:t> w Lubniewicach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E29B85E-BA0C-49FD-94E0-B2284656F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316" y="2061420"/>
            <a:ext cx="5301921" cy="3479843"/>
          </a:xfrm>
          <a:effectLst>
            <a:softEdge rad="1270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FEBBDAA-FB18-4891-B8F9-0BF379C43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57401"/>
            <a:ext cx="5573119" cy="341245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746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ED5A67-F30A-4C8F-A3C2-6B3F57710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Wycieczka do poznania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E8E3B1B-3F84-42F6-9DDE-F5E3271CA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668" y="2618289"/>
            <a:ext cx="4900372" cy="3463425"/>
          </a:xfrm>
          <a:effectLst>
            <a:softEdge rad="317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DC09947-EE53-482F-B8DB-7E2572E1B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961" y="2618289"/>
            <a:ext cx="5012928" cy="346342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9033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C76E2-AB3B-4A6E-A991-639B43E21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Dzień kobiet z </a:t>
            </a:r>
            <a:r>
              <a:rPr lang="pl-PL" dirty="0" err="1"/>
              <a:t>gruzją</a:t>
            </a:r>
            <a:r>
              <a:rPr lang="pl-PL" dirty="0"/>
              <a:t> w tle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DE92E31-FF1C-4C99-A0D3-E1A072CA7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698" y="2292262"/>
            <a:ext cx="5776239" cy="3407079"/>
          </a:xfrm>
          <a:effectLst>
            <a:softEdge rad="317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BCD92FC-3780-4E30-91E2-6C384B12E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085" y="2292264"/>
            <a:ext cx="4762026" cy="343213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307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8D005F-7C15-4060-BC45-0A36DCC02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/>
              <a:t>Spotkania z ciekawymi osobami- </a:t>
            </a:r>
            <a:br>
              <a:rPr lang="pl-PL" sz="2800" dirty="0"/>
            </a:br>
            <a:r>
              <a:rPr lang="pl-PL" sz="2800" dirty="0"/>
              <a:t> Jacek Fedorowicz i </a:t>
            </a:r>
            <a:r>
              <a:rPr lang="pl-PL" sz="2800" dirty="0" err="1"/>
              <a:t>agata</a:t>
            </a:r>
            <a:r>
              <a:rPr lang="pl-PL" sz="2800" dirty="0"/>
              <a:t> tuszyńska 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A75C1FDB-D2AF-4B79-8585-21D065242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481" y="2244118"/>
            <a:ext cx="5282238" cy="3525791"/>
          </a:xfrm>
          <a:effectLst>
            <a:softEdge rad="317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5FC2D4D-112A-4957-AF65-CB8CCBE4B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270" y="2244118"/>
            <a:ext cx="5306930" cy="35257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461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C54788-A9D9-4FEF-9633-38742C198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Spotkania autorskie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81D546B-080E-4501-87FC-5CDD31C23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233" y="2057401"/>
            <a:ext cx="5265953" cy="3775256"/>
          </a:xfrm>
          <a:effectLst>
            <a:softEdge rad="317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5E8A7D5-5A37-4AEB-A22E-4ABF71FD7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921" y="2057401"/>
            <a:ext cx="5532846" cy="377525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462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6797D9-742D-496B-917A-CC1DDA857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Teatr pod morwą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44A8EE0-45DC-4FEA-95C1-F9B49E927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961" y="2312004"/>
            <a:ext cx="5142549" cy="4024313"/>
          </a:xfrm>
          <a:effectLst>
            <a:softEdge rad="317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0CBF68C-22FD-48AC-9856-60051181C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386" y="2046709"/>
            <a:ext cx="2959938" cy="454421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3680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ADDA1A-3E65-4174-98CB-1253A243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Biblioteka bliżej przedszkolaka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74BDBE7-6168-40EF-8AA9-E1E5CAD05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879" y="2206451"/>
            <a:ext cx="5365750" cy="4024313"/>
          </a:xfrm>
          <a:effectLst>
            <a:softEdge rad="317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A05175D-C40D-4FB5-B30B-52FFBE56E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804" y="2206450"/>
            <a:ext cx="5365751" cy="402431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0897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Par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106</TotalTime>
  <Words>78</Words>
  <Application>Microsoft Office PowerPoint</Application>
  <PresentationFormat>Panoramiczny</PresentationFormat>
  <Paragraphs>20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4" baseType="lpstr">
      <vt:lpstr>Arial</vt:lpstr>
      <vt:lpstr>Century Gothic</vt:lpstr>
      <vt:lpstr>Para</vt:lpstr>
      <vt:lpstr>Ważniejsze wydarzenia w 2024 roku</vt:lpstr>
      <vt:lpstr>Wielka Orkiestra Świątecznej pomocy </vt:lpstr>
      <vt:lpstr>Ferie w bck w Lubniewicach </vt:lpstr>
      <vt:lpstr>Wycieczka do poznania </vt:lpstr>
      <vt:lpstr>Dzień kobiet z gruzją w tle </vt:lpstr>
      <vt:lpstr>Spotkania z ciekawymi osobami-   Jacek Fedorowicz i agata tuszyńska </vt:lpstr>
      <vt:lpstr>Spotkania autorskie </vt:lpstr>
      <vt:lpstr>Teatr pod morwą </vt:lpstr>
      <vt:lpstr>Biblioteka bliżej przedszkolaka </vt:lpstr>
      <vt:lpstr>Na artystycznej fali </vt:lpstr>
      <vt:lpstr>Gminny Dzień dziecka </vt:lpstr>
      <vt:lpstr>Noc świętojańska </vt:lpstr>
      <vt:lpstr>Prezentacja programu PowerPoint</vt:lpstr>
      <vt:lpstr>Letnie animacje </vt:lpstr>
      <vt:lpstr>Folkowe Lubniewice </vt:lpstr>
      <vt:lpstr>Prezentacja programu PowerPoint</vt:lpstr>
      <vt:lpstr>Warsztaty, koncerty </vt:lpstr>
      <vt:lpstr>Recital Zbigniewa Zamachowskiego </vt:lpstr>
      <vt:lpstr>Święto niepodległości</vt:lpstr>
      <vt:lpstr>Premiera słuchowiska „posłuchajcie naszej historii”</vt:lpstr>
      <vt:lpstr>Dziękujemy za uwagę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Ważniejsze wydarzenia w 2024 roku</dc:title>
  <dc:creator>Marta Rusakiewicz</dc:creator>
  <cp:lastModifiedBy>Marta Rusakiewicz</cp:lastModifiedBy>
  <cp:revision>19</cp:revision>
  <dcterms:created xsi:type="dcterms:W3CDTF">2024-11-06T09:32:48Z</dcterms:created>
  <dcterms:modified xsi:type="dcterms:W3CDTF">2024-11-18T08:01:41Z</dcterms:modified>
</cp:coreProperties>
</file>