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7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523ED2-4898-4D8A-A5CD-0C908809F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4448" y="1964267"/>
            <a:ext cx="8317283" cy="2421464"/>
          </a:xfrm>
        </p:spPr>
        <p:txBody>
          <a:bodyPr/>
          <a:lstStyle/>
          <a:p>
            <a:r>
              <a:rPr lang="pl-PL" dirty="0">
                <a:latin typeface="Bahnschrift Condensed" panose="020B0502040204020203" pitchFamily="34" charset="0"/>
              </a:rPr>
              <a:t>Ważniejsze wydarzenia w 2025 roku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DAA228A-06C6-4DF3-BD03-36B128B7B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latin typeface="Bahnschrift Condensed" panose="020B0502040204020203" pitchFamily="34" charset="0"/>
              </a:rPr>
              <a:t>Biblioteka- Centrum Kultury w Lubniewicach </a:t>
            </a:r>
          </a:p>
        </p:txBody>
      </p:sp>
    </p:spTree>
    <p:extLst>
      <p:ext uri="{BB962C8B-B14F-4D97-AF65-F5344CB8AC3E}">
        <p14:creationId xmlns:p14="http://schemas.microsoft.com/office/powerpoint/2010/main" val="58704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56663A-A22C-45DD-929F-898E557E4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Bahnschrift Condensed" panose="020B0502040204020203" pitchFamily="34" charset="0"/>
              </a:rPr>
              <a:t>Na artystycznej fali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213FFC-D34E-443A-824F-7B93547C8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57" y="1801148"/>
            <a:ext cx="5614930" cy="42166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137C23B-6706-4DF5-8C2A-216677942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443" y="1835595"/>
            <a:ext cx="5614929" cy="421668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2477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0D81C8F-0124-4137-9061-AD3D5C6AC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58" y="1256563"/>
            <a:ext cx="5529304" cy="424862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5387322-5206-48B7-9C13-0E2D16EC9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30523"/>
            <a:ext cx="5692142" cy="427466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98533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27713D-F2EC-410B-80B9-D26484374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Bahnschrift Condensed" panose="020B0502040204020203" pitchFamily="34" charset="0"/>
              </a:rPr>
              <a:t>Noc świętojańska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3A74603-EB3E-49CC-A537-603708A7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198" y="1878902"/>
            <a:ext cx="5776120" cy="384416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55776B2-B497-4A59-B9A7-66C24FB89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02" y="1878901"/>
            <a:ext cx="5776119" cy="384416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7876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5A9CCCA-FFB2-41E6-AC37-CECD94A36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49" y="1478071"/>
            <a:ext cx="5877309" cy="391151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A0C7E6C-3FCF-40AF-A60C-AA3838EAD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942" y="1420009"/>
            <a:ext cx="5964551" cy="39695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0638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DB45F83-6C72-4FDC-BA84-C72C323C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96" y="1473798"/>
            <a:ext cx="6061534" cy="40341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F2375A2-C27B-4324-805C-47A2C1269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665" y="1549100"/>
            <a:ext cx="5835239" cy="388351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1037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5761FF8-DA3D-4F6C-B140-5D28EA193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04" y="1239149"/>
            <a:ext cx="6511094" cy="43333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325DD83-C34F-4DBF-8ACB-C79A9917A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839" y="600322"/>
            <a:ext cx="3950658" cy="593613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1672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3A7DF2-74F0-4D9D-8CFF-DBE759E79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Bahnschrift Condensed" panose="020B0502040204020203" pitchFamily="34" charset="0"/>
              </a:rPr>
              <a:t>Małe, letnie eventy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84B3D5D-8671-41DD-B370-C35398E98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422" y="1690086"/>
            <a:ext cx="2932514" cy="47921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D407AE6-1DD6-4605-B123-8BDD2F6F2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805" y="2269865"/>
            <a:ext cx="7396522" cy="332626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0311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F072BCF-4541-4622-83C5-606B89E0C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95" y="1443393"/>
            <a:ext cx="5684490" cy="42689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0F25E4A-35A4-487D-956A-11AE8CDA4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787" y="1077238"/>
            <a:ext cx="4509753" cy="501159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9558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AC65B06-C326-4182-877E-432C5C629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07" y="1800561"/>
            <a:ext cx="5994742" cy="35890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AF2820B-0AFB-4690-A3A2-CC13B40F2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22" y="1714500"/>
            <a:ext cx="5833043" cy="358902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9037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724F5A-0D7B-47DA-92A6-204CB1BD3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Bahnschrift Condensed" panose="020B0502040204020203" pitchFamily="34" charset="0"/>
              </a:rPr>
              <a:t>Folkowe Lubniewice – w ramach projektu </a:t>
            </a:r>
            <a:r>
              <a:rPr lang="pl-PL" dirty="0" err="1">
                <a:latin typeface="Bahnschrift Condensed" panose="020B0502040204020203" pitchFamily="34" charset="0"/>
              </a:rPr>
              <a:t>euroregionalnego</a:t>
            </a:r>
            <a:endParaRPr lang="pl-PL" dirty="0">
              <a:latin typeface="Bahnschrift 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7FAD1BF-CFD4-4C03-8962-C4E553295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21" y="1746102"/>
            <a:ext cx="5454712" cy="409636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3A7EFDB-8B56-4B44-BB36-9F087E939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738" y="1861073"/>
            <a:ext cx="5973542" cy="398138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4502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D5E73-BA4F-445C-AB10-5F390165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Bahnschrift Condensed" panose="020B0502040204020203" pitchFamily="34" charset="0"/>
              </a:rPr>
              <a:t>Wielka orkiestra świątecznej pomocy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97ED204-C255-447A-A816-0B2D4B9BC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66" y="1710466"/>
            <a:ext cx="5452634" cy="363508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EE3640A-6698-4A7A-BCDB-B82312D91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648" y="1767941"/>
            <a:ext cx="5362985" cy="357532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9735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83C71A0-F0D8-4FFD-9147-8B2EB9755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44" y="1773367"/>
            <a:ext cx="6138377" cy="40912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E62A6BA-F8BF-44F5-9F64-2ADE5C886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305" y="1637195"/>
            <a:ext cx="5447909" cy="409125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2577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7793ED3-4DCB-474E-B243-4C45501BA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14" y="1230185"/>
            <a:ext cx="5701591" cy="4638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B8DB1C2-3761-494A-8E51-E71DB4CAF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242" y="1747381"/>
            <a:ext cx="5838839" cy="328719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2051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6251045-3F0C-43FE-8D46-F0A57BB6B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97" y="1487466"/>
            <a:ext cx="6147645" cy="34610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7B79EFE-8780-4F41-B13A-FD40ED56A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518" y="1303867"/>
            <a:ext cx="5261153" cy="39458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6109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7DD7B46-5170-45CA-AF68-B765567A0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189044"/>
            <a:ext cx="3724834" cy="503861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5462A2A-C547-4F7B-A574-B127C68DB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207" y="1542577"/>
            <a:ext cx="7482862" cy="421276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6384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05892D-D4F3-461E-8839-E312C438B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Bahnschrift Condensed" panose="020B0502040204020203" pitchFamily="34" charset="0"/>
              </a:rPr>
              <a:t>Narodowe czytanie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B64980-8041-4730-A0B9-68BE7ED25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57" y="1861073"/>
            <a:ext cx="5656804" cy="4245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32EE56D-AC5A-43F6-8116-5E694A290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193" y="1468391"/>
            <a:ext cx="3699306" cy="493240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3637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20F7C13-CB29-4D3A-8F2D-B45A36C5C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02" y="1439564"/>
            <a:ext cx="6442917" cy="36272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60F2EDF-3C32-41AA-B927-9FE62712A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656" y="432148"/>
            <a:ext cx="3536369" cy="599370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8409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E1825A-5AD7-4280-9CCA-395D3898C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47" y="609600"/>
            <a:ext cx="11348580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Bahnschrift Condensed" panose="020B0502040204020203" pitchFamily="34" charset="0"/>
              </a:rPr>
              <a:t>Projekt „ Ekspresowy pociąg różnorodności zaprasza ! ” – 68 uczestników</a:t>
            </a:r>
            <a:br>
              <a:rPr lang="pl-PL" dirty="0">
                <a:latin typeface="Bahnschrift Condensed" panose="020B0502040204020203" pitchFamily="34" charset="0"/>
              </a:rPr>
            </a:br>
            <a:r>
              <a:rPr lang="pl-PL" dirty="0">
                <a:latin typeface="Bahnschrift Condensed" panose="020B0502040204020203" pitchFamily="34" charset="0"/>
              </a:rPr>
              <a:t>Wartość dofinansowania 157 175, 38 zł – beneficjent gmina Lubniewice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02A218A-9A39-47E5-AE05-83A7B53D7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47" y="2328913"/>
            <a:ext cx="3385841" cy="44080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9825CEC-B478-4EF3-8676-D95E2BBBF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129" y="2328913"/>
            <a:ext cx="3152433" cy="440800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1259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7E706B7-71D6-4BF7-9E4D-6BBF73A2D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823" y="807928"/>
            <a:ext cx="4169423" cy="55520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C625352-D5CD-4615-95F3-92E85F1B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594" y="1014609"/>
            <a:ext cx="5987440" cy="44905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8818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03BB888-1F81-4DF0-AD16-3D0F4FC52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650" y="722351"/>
            <a:ext cx="4144537" cy="55260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662EE08-70AB-45D2-ADF7-D9074AE9B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830" y="848973"/>
            <a:ext cx="4049571" cy="539942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584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3BB9011-987C-4E9B-861C-A6715917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32" y="782876"/>
            <a:ext cx="4370575" cy="58274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D092A7E-705F-4577-8EC1-CF6FA4EA9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236" y="876523"/>
            <a:ext cx="4300340" cy="57337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5991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860C580-83BA-4D99-A6A2-A07EB5E97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1" y="1172694"/>
            <a:ext cx="6020090" cy="37750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CBC9F21-0AB1-4925-BBD5-A4C34FEED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028" y="1085080"/>
            <a:ext cx="6182061" cy="395031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703ABA4-5674-49D9-9CF3-CB1BD6644F11}"/>
              </a:ext>
            </a:extLst>
          </p:cNvPr>
          <p:cNvSpPr txBox="1"/>
          <p:nvPr/>
        </p:nvSpPr>
        <p:spPr>
          <a:xfrm>
            <a:off x="3106456" y="5065194"/>
            <a:ext cx="654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Bahnschrift Condensed" panose="020B0502040204020203" pitchFamily="34" charset="0"/>
              </a:rPr>
              <a:t>Zebrana kwota : 16 171, 20 zł na cel : onkologia i hematologia dziecięca</a:t>
            </a:r>
          </a:p>
        </p:txBody>
      </p:sp>
    </p:spTree>
    <p:extLst>
      <p:ext uri="{BB962C8B-B14F-4D97-AF65-F5344CB8AC3E}">
        <p14:creationId xmlns:p14="http://schemas.microsoft.com/office/powerpoint/2010/main" val="244661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3D5DFB8-CA89-4DA5-B13F-C78DD0F6C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1226622"/>
            <a:ext cx="6389511" cy="47921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828071B-6AAE-46EA-8D8C-93948A40D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170" y="1026669"/>
            <a:ext cx="3894029" cy="519203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8708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5D13E71-F675-43F6-9830-186B4984E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22" y="636739"/>
            <a:ext cx="5553205" cy="55532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76DFE38-E53E-4B67-9901-20095BAE6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901" y="1208762"/>
            <a:ext cx="4440476" cy="444047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9141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9A3896-F2C9-4FDE-8C8C-700739D4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402914"/>
            <a:ext cx="10131425" cy="3557393"/>
          </a:xfrm>
        </p:spPr>
        <p:txBody>
          <a:bodyPr/>
          <a:lstStyle/>
          <a:p>
            <a:pPr algn="ctr"/>
            <a:r>
              <a:rPr lang="pl-PL" dirty="0">
                <a:latin typeface="Bahnschrift Condensed" panose="020B0502040204020203" pitchFamily="34" charset="0"/>
              </a:rPr>
              <a:t>Przed nami : koncert jesienny, Dwudniowy gminny dzień niepodległości, Dzień Misia, wigilia gminna</a:t>
            </a:r>
            <a:br>
              <a:rPr lang="pl-PL" dirty="0">
                <a:latin typeface="Bahnschrift Condensed" panose="020B0502040204020203" pitchFamily="34" charset="0"/>
              </a:rPr>
            </a:br>
            <a:br>
              <a:rPr lang="pl-PL" dirty="0">
                <a:latin typeface="Bahnschrift Condensed" panose="020B0502040204020203" pitchFamily="34" charset="0"/>
              </a:rPr>
            </a:br>
            <a:r>
              <a:rPr lang="pl-PL" dirty="0">
                <a:solidFill>
                  <a:srgbClr val="00B050"/>
                </a:solidFill>
                <a:latin typeface="Bahnschrift Condensed" panose="020B0502040204020203" pitchFamily="34" charset="0"/>
              </a:rPr>
              <a:t>dziękujemy za uwagę </a:t>
            </a:r>
            <a:br>
              <a:rPr lang="pl-PL" dirty="0">
                <a:solidFill>
                  <a:srgbClr val="C00000"/>
                </a:solidFill>
                <a:latin typeface="Bahnschrift Condensed" panose="020B0502040204020203" pitchFamily="34" charset="0"/>
              </a:rPr>
            </a:br>
            <a:br>
              <a:rPr lang="pl-PL" dirty="0">
                <a:solidFill>
                  <a:srgbClr val="C00000"/>
                </a:solidFill>
                <a:latin typeface="Bahnschrift Condensed" panose="020B0502040204020203" pitchFamily="34" charset="0"/>
              </a:rPr>
            </a:br>
            <a:endParaRPr lang="pl-PL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C5932DB-8642-49F1-A911-017705591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496" y="3971249"/>
            <a:ext cx="2938278" cy="23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0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B45F53-C170-4BCA-9700-4F17E8BF0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Bahnschrift Condensed" panose="020B0502040204020203" pitchFamily="34" charset="0"/>
              </a:rPr>
              <a:t>Dzień kobiet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98E4978-262F-44E1-91BC-FD9048214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32" y="1866003"/>
            <a:ext cx="5665451" cy="377604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EB832AF-B719-4F5A-8BB7-7F60710A6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758" y="1968650"/>
            <a:ext cx="5665452" cy="377604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6954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E86BCB3-683B-4D3D-90CE-61A7575B6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22" y="1394285"/>
            <a:ext cx="5720019" cy="381241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C6B699E-6AF1-458B-9D82-D416E1519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900" y="1394286"/>
            <a:ext cx="5881424" cy="391999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064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0F7B0D-3C83-4BB0-B763-5D53D0BEC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>
                <a:latin typeface="Bahnschrift Condensed" panose="020B0502040204020203" pitchFamily="34" charset="0"/>
              </a:rPr>
              <a:t>Spotkania autorskie : </a:t>
            </a:r>
            <a:r>
              <a:rPr lang="pl-PL" dirty="0" err="1">
                <a:latin typeface="Bahnschrift Condensed" panose="020B0502040204020203" pitchFamily="34" charset="0"/>
              </a:rPr>
              <a:t>alek</a:t>
            </a:r>
            <a:r>
              <a:rPr lang="pl-PL" dirty="0">
                <a:latin typeface="Bahnschrift Condensed" panose="020B0502040204020203" pitchFamily="34" charset="0"/>
              </a:rPr>
              <a:t> Rogoziński, Hanna Bilińska- </a:t>
            </a:r>
            <a:r>
              <a:rPr lang="pl-PL" dirty="0" err="1">
                <a:latin typeface="Bahnschrift Condensed" panose="020B0502040204020203" pitchFamily="34" charset="0"/>
              </a:rPr>
              <a:t>Stecyszyn</a:t>
            </a:r>
            <a:r>
              <a:rPr lang="pl-PL" dirty="0">
                <a:latin typeface="Bahnschrift Condensed" panose="020B0502040204020203" pitchFamily="34" charset="0"/>
              </a:rPr>
              <a:t>, Iwona </a:t>
            </a:r>
            <a:r>
              <a:rPr lang="pl-PL" dirty="0" err="1">
                <a:latin typeface="Bahnschrift Condensed" panose="020B0502040204020203" pitchFamily="34" charset="0"/>
              </a:rPr>
              <a:t>żytkowiak</a:t>
            </a:r>
            <a:endParaRPr lang="pl-PL" dirty="0">
              <a:latin typeface="Bahnschrift 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6281F-CBBC-4684-A80B-0EAB97ED1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2065867"/>
            <a:ext cx="5038892" cy="378408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93814BB-5A53-4F0D-9906-982DBE0F0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831" y="2115559"/>
            <a:ext cx="4894331" cy="36755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8972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4D57F1D-9AF7-44AA-908C-2BBB4A504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65" y="1624405"/>
            <a:ext cx="6274440" cy="37796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E55B1D1-FA68-4E87-A119-B3DEA81AD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364" y="1247801"/>
            <a:ext cx="4313076" cy="431307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6688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B673E3-77EE-459F-8F2D-5E8535F5C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Bahnschrift Condensed" panose="020B0502040204020203" pitchFamily="34" charset="0"/>
              </a:rPr>
              <a:t>Gminny dzień dziecka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FA9D1F3-4570-4D91-88D3-0FC56D1DD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58" y="1813141"/>
            <a:ext cx="5551520" cy="370553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0CD5C72-EF01-4B5D-8D92-53CE61C83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325" y="1813142"/>
            <a:ext cx="5551518" cy="370553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0841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65C9967-933A-43AB-8DE3-C5C5D77E1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53" y="1600200"/>
            <a:ext cx="6089420" cy="38754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4BD32C2-8925-4D1C-8EBD-BF666BF16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974" y="1600199"/>
            <a:ext cx="5806074" cy="387544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137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lepienie niebieski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{2A91DB5C-BBB6-45F4-BC88-DA18CCB0C3FB}TFb5ae2469-0bae-4978-b0e0-39dd046150ffb4eca397-75e6a299e6fc</Template>
  <TotalTime>263</TotalTime>
  <Words>110</Words>
  <Application>Microsoft Office PowerPoint</Application>
  <PresentationFormat>Panoramiczny</PresentationFormat>
  <Paragraphs>14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Arial</vt:lpstr>
      <vt:lpstr>Bahnschrift Condensed</vt:lpstr>
      <vt:lpstr>Calibri</vt:lpstr>
      <vt:lpstr>Calibri Light</vt:lpstr>
      <vt:lpstr>Sklepienie niebieskie</vt:lpstr>
      <vt:lpstr>Ważniejsze wydarzenia w 2025 roku </vt:lpstr>
      <vt:lpstr>Wielka orkiestra świątecznej pomocy </vt:lpstr>
      <vt:lpstr>Prezentacja programu PowerPoint</vt:lpstr>
      <vt:lpstr>Dzień kobiet</vt:lpstr>
      <vt:lpstr>Prezentacja programu PowerPoint</vt:lpstr>
      <vt:lpstr>Spotkania autorskie : alek Rogoziński, Hanna Bilińska- Stecyszyn, Iwona żytkowiak</vt:lpstr>
      <vt:lpstr>Prezentacja programu PowerPoint</vt:lpstr>
      <vt:lpstr>Gminny dzień dziecka</vt:lpstr>
      <vt:lpstr>Prezentacja programu PowerPoint</vt:lpstr>
      <vt:lpstr>Na artystycznej fali </vt:lpstr>
      <vt:lpstr>Prezentacja programu PowerPoint</vt:lpstr>
      <vt:lpstr>Noc świętojańska</vt:lpstr>
      <vt:lpstr>Prezentacja programu PowerPoint</vt:lpstr>
      <vt:lpstr>Prezentacja programu PowerPoint</vt:lpstr>
      <vt:lpstr>Prezentacja programu PowerPoint</vt:lpstr>
      <vt:lpstr>Małe, letnie eventy </vt:lpstr>
      <vt:lpstr>Prezentacja programu PowerPoint</vt:lpstr>
      <vt:lpstr>Prezentacja programu PowerPoint</vt:lpstr>
      <vt:lpstr>Folkowe Lubniewice – w ramach projektu euroregionalnego</vt:lpstr>
      <vt:lpstr>Prezentacja programu PowerPoint</vt:lpstr>
      <vt:lpstr>Prezentacja programu PowerPoint</vt:lpstr>
      <vt:lpstr>Prezentacja programu PowerPoint</vt:lpstr>
      <vt:lpstr>Prezentacja programu PowerPoint</vt:lpstr>
      <vt:lpstr>Narodowe czytanie</vt:lpstr>
      <vt:lpstr>Prezentacja programu PowerPoint</vt:lpstr>
      <vt:lpstr>Projekt „ Ekspresowy pociąg różnorodności zaprasza ! ” – 68 uczestników Wartość dofinansowania 157 175, 38 zł – beneficjent gmina Lubniewice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Przed nami : koncert jesienny, Dwudniowy gminny dzień niepodległości, Dzień Misia, wigilia gminna  dziękujemy za uwagę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Ważniejsze wydarzenia w 2025 roku</dc:title>
  <dc:creator>bck1lubniewice</dc:creator>
  <cp:lastModifiedBy>bck1lubniewice</cp:lastModifiedBy>
  <cp:revision>47</cp:revision>
  <dcterms:created xsi:type="dcterms:W3CDTF">2025-10-13T08:51:45Z</dcterms:created>
  <dcterms:modified xsi:type="dcterms:W3CDTF">2025-10-20T07:34:01Z</dcterms:modified>
</cp:coreProperties>
</file>